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Lora" pitchFamily="2" charset="0"/>
      <p:regular r:id="rId14"/>
    </p:embeddedFont>
    <p:embeddedFont>
      <p:font typeface="Source Sans Pro" panose="020B05030304030202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21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57477" y="323500"/>
            <a:ext cx="105852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chemeClr val="bg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Dayananda Sagar College of Engineering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632435" y="274877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Presented to you By: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37724" y="447532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Parth Sahni – 1DS24CG034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35079" y="525660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Harvi Patel – 1DS24CG035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77711" y="603789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Ganesh V Patil – 1DS24CG014</a:t>
            </a:r>
            <a:endParaRPr lang="en-US" sz="2650" dirty="0"/>
          </a:p>
        </p:txBody>
      </p:sp>
      <p:pic>
        <p:nvPicPr>
          <p:cNvPr id="1026" name="Picture 2" descr="Dayanand Sagar college – Shiksha Forum">
            <a:extLst>
              <a:ext uri="{FF2B5EF4-FFF2-40B4-BE49-F238E27FC236}">
                <a16:creationId xmlns:a16="http://schemas.microsoft.com/office/drawing/2014/main" id="{119FBDCF-71B6-B0BF-8814-540614C72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78" y="454316"/>
            <a:ext cx="1008667" cy="96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23A92-556E-4FDF-503E-C9440394B1CB}"/>
              </a:ext>
            </a:extLst>
          </p:cNvPr>
          <p:cNvSpPr txBox="1"/>
          <p:nvPr/>
        </p:nvSpPr>
        <p:spPr>
          <a:xfrm>
            <a:off x="3093339" y="1124429"/>
            <a:ext cx="844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An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NewRomanPS-BoldMT"/>
              </a:rPr>
              <a:t>Autonomous Institute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affiliated to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NewRomanPS-BoldMT"/>
              </a:rPr>
              <a:t>Visvesvaraya Technological University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(VTU), 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Approved by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NewRomanPS-BoldMT"/>
              </a:rPr>
              <a:t>AICTE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and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NewRomanPS-BoldMT"/>
              </a:rPr>
              <a:t>UGC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Accredited by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NewRomanPS-BoldMT"/>
              </a:rPr>
              <a:t>NAAC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with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NewRomanPS-BoldMT"/>
              </a:rPr>
              <a:t>'A'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grade &amp;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NewRomanPS-BoldMT"/>
              </a:rPr>
              <a:t>NBA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1800" b="1" dirty="0">
                <a:solidFill>
                  <a:schemeClr val="bg1"/>
                </a:solidFill>
                <a:effectLst/>
                <a:latin typeface="TimesNewRomanPS-BoldMT"/>
              </a:rPr>
              <a:t>ISO 9001-2015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Certified Institution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4CAD85F0-6518-634A-B8A7-7C113C682BE3}"/>
              </a:ext>
            </a:extLst>
          </p:cNvPr>
          <p:cNvSpPr/>
          <p:nvPr/>
        </p:nvSpPr>
        <p:spPr>
          <a:xfrm>
            <a:off x="837724" y="265973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4CCF68E6-E648-62CA-B3E6-AA25204C6624}"/>
              </a:ext>
            </a:extLst>
          </p:cNvPr>
          <p:cNvSpPr/>
          <p:nvPr/>
        </p:nvSpPr>
        <p:spPr>
          <a:xfrm>
            <a:off x="837724" y="371096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Pavan Kumar – 1DS24CG037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495" y="854988"/>
            <a:ext cx="6425565" cy="604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Plan and Scalability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19495" y="1973461"/>
            <a:ext cx="467868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Plan: Baymax's Strategic Growth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19495" y="2481382"/>
            <a:ext cx="6344960" cy="986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 Market: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Individuals seeking accessible and private mental wellness support, especially those comfortable with AI and digital tools.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9495" y="3540204"/>
            <a:ext cx="6344960" cy="986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Value Proposition: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Empathetic AI companionship, mood tracking, guided breathing, and crisis resources in a secure, privacy-first environment.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9495" y="4599027"/>
            <a:ext cx="6344960" cy="131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Monetization Strategy: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Explore premium features (e.g., advanced AI capabilities, personalized insights, extended guided content) through a subscription model, while maintaining a robust free tier for core functionalities.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9495" y="5986820"/>
            <a:ext cx="6344960" cy="986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Marketing Channels: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App store optimization, mental health community partnerships, content marketing (blog, social media on mental wellness), and user testimonials.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3566" y="1973461"/>
            <a:ext cx="401133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Scalability: Ensuring Future Growth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73566" y="2481382"/>
            <a:ext cx="6344960" cy="131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Technical Scalability: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Leverage efficient HTML5, CSS3, and JavaScript practices for a lightweight and responsive application. LocalStorage ensures client-side data handling, reducing server load. Future PWA features will enhance distribution and engagement.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3566" y="3869174"/>
            <a:ext cx="6344960" cy="986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Integration: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Modular integration of advanced NLP APIs allows for seamless upgrades to AI capabilities without overhauling the core application, enabling smarter and more personalized interactions.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3566" y="4927997"/>
            <a:ext cx="6344960" cy="131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Content Expansion: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Design the content delivery system to easily add new guided breathing exercises, therapeutic modules, and educational resources. This supports continuous value addition without complex structural changes.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3566" y="6315789"/>
            <a:ext cx="6344960" cy="986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Adoption: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Focus on user experience and accessibility to drive organic growth. The no-account, local-data model removes friction for new users, making adoption straightforward and increasing retention.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172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appreciate your time and attention to Baymax, your AI therapist companion. We are excited about the future of mental wellness and hope Baymax can be a valuable tool for many. For any questions or further discussion, please feel free to reach out.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Baymax: Your Personal AI Healthcare Companion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Baymax is a web-based AI healthcare companion designed to support mental well-being. It offers interactive features for a holistic approach to mental health.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84903"/>
            <a:ext cx="107976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Mental Wellness Support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8720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Chat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7847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AI/rule-based chat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Avatar customization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Emoji and voice input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230053" y="3387209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Mood &amp; Sleep Tracking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230053" y="433042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Daily mood logging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230053" y="479714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Weekly mood calendar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230053" y="526387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Sleep quality logging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381" y="338720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Guided Exercises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22381" y="397847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Breathing patterns (Box, 4-7-8)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22381" y="482822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Animated breathing circle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22381" y="567797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Customizable sessions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1014710" y="338720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 Journal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014710" y="397847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Daily entry with prompts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1014710" y="482822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Word count feature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1014710" y="529494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Recent entry history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1799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Empathetic Chatbot Interface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885003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696772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Companion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544258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 in real-time conversations with Baymax, your AI confidant.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376" y="2885003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3696772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Avatar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4544258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Customize Baymax's avatar to reflect your current mood.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628" y="2885003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3696772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Voice Input Option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4544258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Communicate naturally using voice input for seamless interaction.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634555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offers an intuitive and personalized experience, making interactions feel natural and supportive.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5440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 and Visualize Your Mood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214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277939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280368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Daily Mood Logging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29922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Easily log your mood using a simple slider mechanism.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208062" y="27214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312" y="2779395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5897" y="2803684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Weekly Calendar View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85897" y="3651171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 your mood patterns over time with a weekly calendar.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27899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74" y="5336977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361265"/>
            <a:ext cx="29621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Statistics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585680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average mood, streaks, and identify your best mood days.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6324124" y="650902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 your emotional landscape better through insightful tracking and visualization.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08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Harness the Power of Breath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517815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571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Guided Breathing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5266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Follow guided patterns like Box or 4-7-8 breathing.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954066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1933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Animated Visuals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68891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an animated circle to synchronize your breathing.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390317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629632"/>
            <a:ext cx="29731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Customizable Sessions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12517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Adjust duration and breathing patterns to suit your needs.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70957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Breathing exercises help reduce stress and improve focus.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566618"/>
            <a:ext cx="6047184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Technical Foundations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1162" y="1481733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927140" y="1687711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Modular HTML5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27140" y="2114312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Semantic and maintainable structure for robust development.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1162" y="2855952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927140" y="306193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CSS3 Theming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27140" y="3488531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properties enable easy light/dark mode transitions.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162" y="4230172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927140" y="4436150"/>
            <a:ext cx="257877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JavaScript Interactivity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27140" y="4862751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Dynamic UI with tab navigation, modals, and sliders.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1162" y="5604391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927140" y="5810369"/>
            <a:ext cx="283344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LocalStorage Persistence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27140" y="6236970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data for mood, sleep, and journal entries is saved locally.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1162" y="7004447"/>
            <a:ext cx="7701677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Baymax is built on a solid, modern web stack for optimal performance and user experience.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8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530" y="3537109"/>
            <a:ext cx="5839897" cy="681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Privacy-First Approach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11530" y="4682609"/>
            <a:ext cx="4103846" cy="765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6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1499473" y="5737384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Local Data Storage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11530" y="6217325"/>
            <a:ext cx="4103846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personal data resides on your device, not in the cloud.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5263158" y="4682609"/>
            <a:ext cx="4103965" cy="765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6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</a:t>
            </a:r>
            <a:endParaRPr lang="en-US" sz="6000" dirty="0"/>
          </a:p>
        </p:txBody>
      </p:sp>
      <p:sp>
        <p:nvSpPr>
          <p:cNvPr id="8" name="Text 5"/>
          <p:cNvSpPr/>
          <p:nvPr/>
        </p:nvSpPr>
        <p:spPr>
          <a:xfrm>
            <a:off x="5951220" y="5737384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 User Accounts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63158" y="6217325"/>
            <a:ext cx="4103965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Enjoy full privacy; no authentication or registration is required.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9714905" y="4682609"/>
            <a:ext cx="4103846" cy="765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6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24/7</a:t>
            </a:r>
            <a:endParaRPr lang="en-US" sz="6000" dirty="0"/>
          </a:p>
        </p:txBody>
      </p:sp>
      <p:sp>
        <p:nvSpPr>
          <p:cNvPr id="11" name="Text 8"/>
          <p:cNvSpPr/>
          <p:nvPr/>
        </p:nvSpPr>
        <p:spPr>
          <a:xfrm>
            <a:off x="10402848" y="5737384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Emergency Access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4905" y="6217325"/>
            <a:ext cx="4103846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Crisis resources are always readily available and accessible.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11530" y="7219831"/>
            <a:ext cx="130073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Baymax prioritizes your privacy, ensuring your mental health journey remains confidential and secure.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75876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Next Steps and Future Vision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44385" y="2525911"/>
            <a:ext cx="29447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Smarter AI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2144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advanced NLP APIs for enhanced chat capabilities.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2857857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525911"/>
            <a:ext cx="34392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Reminders &amp; Notifications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02144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Adding PWA support for personalized reminders.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243620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49725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46806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Allowing users to export and import their personal data.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454491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90330" y="4972526"/>
            <a:ext cx="29988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Accessibility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46806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Improving localization and accessibility features for all users.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068729"/>
            <a:ext cx="358140" cy="4476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7724" y="69163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are committed to continuously improving Baymax, adding new features to support your mental well-being even further.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826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TimesNewRomanPS-BoldMT</vt:lpstr>
      <vt:lpstr>Times New Roman</vt:lpstr>
      <vt:lpstr>Arial</vt:lpstr>
      <vt:lpstr>Source Sans Pro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GANESH V PATIL(00007428784)</cp:lastModifiedBy>
  <cp:revision>2</cp:revision>
  <dcterms:created xsi:type="dcterms:W3CDTF">2025-06-03T19:24:09Z</dcterms:created>
  <dcterms:modified xsi:type="dcterms:W3CDTF">2025-06-03T19:33:26Z</dcterms:modified>
</cp:coreProperties>
</file>